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</p:sldIdLst>
  <p:sldSz cx="36576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CEB"/>
    <a:srgbClr val="4DBDD3"/>
    <a:srgbClr val="FF2F92"/>
    <a:srgbClr val="00A8AB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32"/>
  </p:normalViewPr>
  <p:slideViewPr>
    <p:cSldViewPr snapToGrid="0" snapToObjects="1">
      <p:cViewPr varScale="1">
        <p:scale>
          <a:sx n="192" d="100"/>
          <a:sy n="192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598593"/>
            <a:ext cx="3108960" cy="1273387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21087"/>
            <a:ext cx="2743200" cy="883073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6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194733"/>
            <a:ext cx="788670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194733"/>
            <a:ext cx="2320290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911861"/>
            <a:ext cx="3154680" cy="15214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2447714"/>
            <a:ext cx="3154680" cy="800100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/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973666"/>
            <a:ext cx="155448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973666"/>
            <a:ext cx="155448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194734"/>
            <a:ext cx="315468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896620"/>
            <a:ext cx="1547336" cy="43942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1336040"/>
            <a:ext cx="1547336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896620"/>
            <a:ext cx="1554956" cy="43942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1336040"/>
            <a:ext cx="1554956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243840"/>
            <a:ext cx="1179671" cy="85344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526627"/>
            <a:ext cx="1851660" cy="2599267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097280"/>
            <a:ext cx="1179671" cy="2032847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243840"/>
            <a:ext cx="1179671" cy="85344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526627"/>
            <a:ext cx="1851660" cy="2599267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097280"/>
            <a:ext cx="1179671" cy="2032847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94734"/>
            <a:ext cx="315468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973666"/>
            <a:ext cx="315468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30EF-4FB1-754F-9638-3E169AAF7E46}" type="datetimeFigureOut">
              <a:rPr lang="en-US" smtClean="0"/>
              <a:t>3/11/24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FC01E-B615-D442-95C5-7D9E7652CF0A}"/>
              </a:ext>
            </a:extLst>
          </p:cNvPr>
          <p:cNvSpPr/>
          <p:nvPr/>
        </p:nvSpPr>
        <p:spPr>
          <a:xfrm>
            <a:off x="660246" y="-11781"/>
            <a:ext cx="224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FF2F92"/>
                  </a:solidFill>
                  <a:prstDash val="solid"/>
                </a:ln>
                <a:solidFill>
                  <a:srgbClr val="FF2F9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SPRING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456C8-1C0A-AC49-8F18-B17A8ADAF617}"/>
              </a:ext>
            </a:extLst>
          </p:cNvPr>
          <p:cNvSpPr txBox="1"/>
          <p:nvPr/>
        </p:nvSpPr>
        <p:spPr>
          <a:xfrm>
            <a:off x="48126" y="750309"/>
            <a:ext cx="360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COACHING MEMES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6E217-CDBC-8641-BD0F-688DC338C390}"/>
              </a:ext>
            </a:extLst>
          </p:cNvPr>
          <p:cNvSpPr txBox="1"/>
          <p:nvPr/>
        </p:nvSpPr>
        <p:spPr>
          <a:xfrm>
            <a:off x="-31259" y="1119942"/>
            <a:ext cx="30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COACHING </a:t>
            </a:r>
          </a:p>
          <a:p>
            <a:r>
              <a:rPr lang="en-US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 EASY 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9BDD-14A1-6F4E-B213-C48AFFE3D71E}"/>
              </a:ext>
            </a:extLst>
          </p:cNvPr>
          <p:cNvSpPr txBox="1"/>
          <p:nvPr/>
        </p:nvSpPr>
        <p:spPr>
          <a:xfrm>
            <a:off x="2271371" y="1036301"/>
            <a:ext cx="140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  <a:r>
              <a:rPr lang="en-US" sz="44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-2</a:t>
            </a:r>
            <a:r>
              <a:rPr lang="en-US" sz="44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C7C7D-652B-0A41-B47B-2C8E0EF28BBD}"/>
              </a:ext>
            </a:extLst>
          </p:cNvPr>
          <p:cNvSpPr txBox="1"/>
          <p:nvPr/>
        </p:nvSpPr>
        <p:spPr>
          <a:xfrm>
            <a:off x="1592400" y="1848192"/>
            <a:ext cx="2088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10 STEPS FOR YOU!</a:t>
            </a:r>
          </a:p>
          <a:p>
            <a:r>
              <a:rPr lang="en-US" sz="20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 CHALLENGES FOR YOUR HOST</a:t>
            </a:r>
          </a:p>
        </p:txBody>
      </p:sp>
      <p:pic>
        <p:nvPicPr>
          <p:cNvPr id="9" name="Picture 8" descr="A picture containing vector graphics, spectacles&#10;&#10;Description automatically generated">
            <a:extLst>
              <a:ext uri="{FF2B5EF4-FFF2-40B4-BE49-F238E27FC236}">
                <a16:creationId xmlns:a16="http://schemas.microsoft.com/office/drawing/2014/main" id="{D87C3FBC-B61D-D647-8B49-331FF9532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7" y="1673639"/>
            <a:ext cx="1240300" cy="18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6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FC01E-B615-D442-95C5-7D9E7652CF0A}"/>
              </a:ext>
            </a:extLst>
          </p:cNvPr>
          <p:cNvSpPr/>
          <p:nvPr/>
        </p:nvSpPr>
        <p:spPr>
          <a:xfrm>
            <a:off x="24655" y="-11781"/>
            <a:ext cx="35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FF2F92"/>
                  </a:solidFill>
                  <a:prstDash val="solid"/>
                </a:ln>
                <a:solidFill>
                  <a:srgbClr val="FF2F9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456C8-1C0A-AC49-8F18-B17A8ADAF617}"/>
              </a:ext>
            </a:extLst>
          </p:cNvPr>
          <p:cNvSpPr txBox="1"/>
          <p:nvPr/>
        </p:nvSpPr>
        <p:spPr>
          <a:xfrm>
            <a:off x="48126" y="750309"/>
            <a:ext cx="360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hosting a Tupperware party with 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6E217-CDBC-8641-BD0F-688DC338C390}"/>
              </a:ext>
            </a:extLst>
          </p:cNvPr>
          <p:cNvSpPr txBox="1"/>
          <p:nvPr/>
        </p:nvSpPr>
        <p:spPr>
          <a:xfrm>
            <a:off x="-31259" y="1119942"/>
            <a:ext cx="30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EARNING YOUR WISHLIST </a:t>
            </a:r>
          </a:p>
          <a:p>
            <a:r>
              <a:rPr lang="en-US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FREE IS AS EASY 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9BDD-14A1-6F4E-B213-C48AFFE3D71E}"/>
              </a:ext>
            </a:extLst>
          </p:cNvPr>
          <p:cNvSpPr txBox="1"/>
          <p:nvPr/>
        </p:nvSpPr>
        <p:spPr>
          <a:xfrm>
            <a:off x="2271371" y="1036301"/>
            <a:ext cx="140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  <a:r>
              <a:rPr lang="en-US" sz="44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-2</a:t>
            </a:r>
            <a:r>
              <a:rPr lang="en-US" sz="44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C7C7D-652B-0A41-B47B-2C8E0EF28BBD}"/>
              </a:ext>
            </a:extLst>
          </p:cNvPr>
          <p:cNvSpPr txBox="1"/>
          <p:nvPr/>
        </p:nvSpPr>
        <p:spPr>
          <a:xfrm>
            <a:off x="1602285" y="1679286"/>
            <a:ext cx="2088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Let’s HOP in </a:t>
            </a:r>
          </a:p>
          <a:p>
            <a:r>
              <a:rPr lang="en-US" sz="20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and have FUN working together to give you the most gifts possible!</a:t>
            </a:r>
          </a:p>
        </p:txBody>
      </p:sp>
      <p:pic>
        <p:nvPicPr>
          <p:cNvPr id="9" name="Picture 8" descr="A picture containing vector graphics, spectacles&#10;&#10;Description automatically generated">
            <a:extLst>
              <a:ext uri="{FF2B5EF4-FFF2-40B4-BE49-F238E27FC236}">
                <a16:creationId xmlns:a16="http://schemas.microsoft.com/office/drawing/2014/main" id="{D87C3FBC-B61D-D647-8B49-331FF9532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7" y="1673639"/>
            <a:ext cx="1240300" cy="18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3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369FF-BB1B-6443-B695-58EF48126B07}"/>
              </a:ext>
            </a:extLst>
          </p:cNvPr>
          <p:cNvSpPr/>
          <p:nvPr/>
        </p:nvSpPr>
        <p:spPr>
          <a:xfrm>
            <a:off x="308830" y="0"/>
            <a:ext cx="3036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rgbClr val="A09CEB"/>
                  </a:solidFill>
                  <a:prstDash val="solid"/>
                </a:ln>
                <a:solidFill>
                  <a:srgbClr val="A09CE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YOUR WISHLIST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3370A-F1E5-1D47-890C-5B2499309D78}"/>
              </a:ext>
            </a:extLst>
          </p:cNvPr>
          <p:cNvSpPr txBox="1"/>
          <p:nvPr/>
        </p:nvSpPr>
        <p:spPr>
          <a:xfrm>
            <a:off x="1524208" y="1027468"/>
            <a:ext cx="1967137" cy="1754326"/>
          </a:xfrm>
          <a:prstGeom prst="rect">
            <a:avLst/>
          </a:prstGeom>
          <a:solidFill>
            <a:srgbClr val="FF2F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START YOUR WISHLIST BY ADDING 5+ ITEMS FROM OUR CATALOG TO YOUR WISHLIST!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1582A-EA64-F34D-93C4-AE4A7748CC5C}"/>
              </a:ext>
            </a:extLst>
          </p:cNvPr>
          <p:cNvSpPr txBox="1"/>
          <p:nvPr/>
        </p:nvSpPr>
        <p:spPr>
          <a:xfrm>
            <a:off x="49254" y="547809"/>
            <a:ext cx="3601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 WANT TO KNOW EGGSACTLY WHAT YOU WANT!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816AA-4D6A-524F-B18E-D783E6FE37E9}"/>
              </a:ext>
            </a:extLst>
          </p:cNvPr>
          <p:cNvSpPr txBox="1"/>
          <p:nvPr/>
        </p:nvSpPr>
        <p:spPr>
          <a:xfrm>
            <a:off x="26612" y="2863561"/>
            <a:ext cx="3601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MESSAGE ME WITH 5+ PRODUCTS THAT YOU’RE DREAMING OF</a:t>
            </a:r>
          </a:p>
          <a:p>
            <a:pPr algn="ctr"/>
            <a:endParaRPr lang="en-US" dirty="0"/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1D6BB0C-3252-1740-A14F-DBAF755E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353"/>
            <a:ext cx="1442950" cy="19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4F921-67FA-AA4B-891D-F2E0E71E2EAF}"/>
              </a:ext>
            </a:extLst>
          </p:cNvPr>
          <p:cNvSpPr/>
          <p:nvPr/>
        </p:nvSpPr>
        <p:spPr>
          <a:xfrm>
            <a:off x="78022" y="-62904"/>
            <a:ext cx="20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4DBDD3"/>
                  </a:solidFill>
                  <a:prstDash val="solid"/>
                </a:ln>
                <a:solidFill>
                  <a:srgbClr val="4DBD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8244F-0040-4348-B7E3-A4C3D5DA912B}"/>
              </a:ext>
            </a:extLst>
          </p:cNvPr>
          <p:cNvSpPr txBox="1"/>
          <p:nvPr/>
        </p:nvSpPr>
        <p:spPr>
          <a:xfrm>
            <a:off x="2001178" y="57374"/>
            <a:ext cx="158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always gather</a:t>
            </a:r>
          </a:p>
          <a:p>
            <a:pPr algn="ctr"/>
            <a:r>
              <a:rPr lang="en-US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best deals!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DAF33D45-29AC-0741-9CD9-6CEE1D6CA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9" t="21054" b="34668"/>
          <a:stretch/>
        </p:blipFill>
        <p:spPr>
          <a:xfrm>
            <a:off x="1649896" y="710781"/>
            <a:ext cx="2007704" cy="1619538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3EBF549-E957-A644-AA93-970C0D0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758" y="2138488"/>
            <a:ext cx="1096842" cy="1433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29C58-A7AB-6A4E-92F4-2AFC5F690A52}"/>
              </a:ext>
            </a:extLst>
          </p:cNvPr>
          <p:cNvSpPr txBox="1"/>
          <p:nvPr/>
        </p:nvSpPr>
        <p:spPr>
          <a:xfrm>
            <a:off x="-100445" y="3380601"/>
            <a:ext cx="3858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ASK ME ABOUT OUR BEST ½ OFF BUNDLES-FOR HOSTS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7E02C-431F-0845-822B-2E21A802BBD5}"/>
              </a:ext>
            </a:extLst>
          </p:cNvPr>
          <p:cNvSpPr txBox="1"/>
          <p:nvPr/>
        </p:nvSpPr>
        <p:spPr>
          <a:xfrm>
            <a:off x="1258240" y="2462002"/>
            <a:ext cx="1794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USE YOUR </a:t>
            </a:r>
          </a:p>
          <a:p>
            <a:pPr algn="ctr"/>
            <a:r>
              <a:rPr lang="en-US" sz="10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CREDIT </a:t>
            </a:r>
          </a:p>
          <a:p>
            <a:pPr algn="ctr"/>
            <a:r>
              <a:rPr lang="en-US" sz="10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 PURCHASE </a:t>
            </a:r>
          </a:p>
          <a:p>
            <a:pPr algn="ctr"/>
            <a:r>
              <a:rPr lang="en-US" sz="10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</a:t>
            </a:r>
          </a:p>
          <a:p>
            <a:pPr algn="ctr"/>
            <a:r>
              <a:rPr lang="en-US" sz="10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EXCLUSIVE!</a:t>
            </a:r>
          </a:p>
        </p:txBody>
      </p:sp>
    </p:spTree>
    <p:extLst>
      <p:ext uri="{BB962C8B-B14F-4D97-AF65-F5344CB8AC3E}">
        <p14:creationId xmlns:p14="http://schemas.microsoft.com/office/powerpoint/2010/main" val="309347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79E9E-345B-2F47-B11E-3D31DAF5C238}"/>
              </a:ext>
            </a:extLst>
          </p:cNvPr>
          <p:cNvSpPr txBox="1"/>
          <p:nvPr/>
        </p:nvSpPr>
        <p:spPr>
          <a:xfrm>
            <a:off x="671175" y="-72346"/>
            <a:ext cx="292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DBDD3"/>
                </a:solidFill>
              </a:rPr>
              <a:t>LOOKING FOR A FEW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C1259-E6DC-FB4A-AE1A-B08DDAB31705}"/>
              </a:ext>
            </a:extLst>
          </p:cNvPr>
          <p:cNvSpPr/>
          <p:nvPr/>
        </p:nvSpPr>
        <p:spPr>
          <a:xfrm>
            <a:off x="620121" y="108054"/>
            <a:ext cx="224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DBDD3"/>
                  </a:solidFill>
                  <a:prstDash val="solid"/>
                </a:ln>
                <a:solidFill>
                  <a:srgbClr val="4DBD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CHICKS</a:t>
            </a:r>
            <a:endParaRPr lang="en-US" sz="5400" b="1" cap="none" spc="0" dirty="0">
              <a:ln w="12700">
                <a:solidFill>
                  <a:srgbClr val="4DBDD3"/>
                </a:solidFill>
                <a:prstDash val="solid"/>
              </a:ln>
              <a:solidFill>
                <a:srgbClr val="4DBD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334E6-EF4A-EA4A-996D-F712315F9D08}"/>
              </a:ext>
            </a:extLst>
          </p:cNvPr>
          <p:cNvSpPr txBox="1"/>
          <p:nvPr/>
        </p:nvSpPr>
        <p:spPr>
          <a:xfrm>
            <a:off x="145471" y="1027373"/>
            <a:ext cx="2189019" cy="1200329"/>
          </a:xfrm>
          <a:prstGeom prst="rect">
            <a:avLst/>
          </a:prstGeom>
          <a:solidFill>
            <a:srgbClr val="A09C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SEND ME YOUR LIST OF 40 GUESTS WITHIN 24 HOURS TO RECEIVE YOUR SECOND GIFT!</a:t>
            </a:r>
            <a:r>
              <a:rPr lang="en-US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9ED60-E1C3-4249-B155-69BD4CC8E972}"/>
              </a:ext>
            </a:extLst>
          </p:cNvPr>
          <p:cNvSpPr txBox="1"/>
          <p:nvPr/>
        </p:nvSpPr>
        <p:spPr>
          <a:xfrm>
            <a:off x="145471" y="2377612"/>
            <a:ext cx="324508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WHO DO YOU KNOW THAT…</a:t>
            </a:r>
          </a:p>
          <a:p>
            <a:pPr marL="171450" indent="-171450">
              <a:buFont typeface="System Font Regular"/>
              <a:buChar char="🌸"/>
            </a:pPr>
            <a:r>
              <a:rPr lang="en-US" sz="105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Enjoys a healthy lifestyle</a:t>
            </a:r>
          </a:p>
          <a:p>
            <a:pPr marL="171450" indent="-171450">
              <a:buFont typeface="System Font Regular"/>
              <a:buChar char="🌸"/>
            </a:pPr>
            <a:r>
              <a:rPr lang="en-US" sz="105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Likes to be organized</a:t>
            </a:r>
          </a:p>
          <a:p>
            <a:pPr marL="171450" indent="-171450">
              <a:buFont typeface="System Font Regular"/>
              <a:buChar char="🌸"/>
            </a:pPr>
            <a:r>
              <a:rPr lang="en-US" sz="105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Likes to save money</a:t>
            </a:r>
          </a:p>
          <a:p>
            <a:pPr marL="171450" indent="-171450">
              <a:buFont typeface="System Font Regular"/>
              <a:buChar char="🌸"/>
            </a:pPr>
            <a:r>
              <a:rPr lang="en-US" sz="105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Environmentally conscious</a:t>
            </a:r>
          </a:p>
          <a:p>
            <a:pPr marL="171450" indent="-171450">
              <a:buFont typeface="System Font Regular"/>
              <a:buChar char="🌸"/>
            </a:pPr>
            <a:r>
              <a:rPr lang="en-US" sz="105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LOVES Tupperware® Product</a:t>
            </a:r>
            <a:r>
              <a:rPr lang="en-US" sz="1200" b="1" dirty="0">
                <a:solidFill>
                  <a:srgbClr val="FF2F9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9244B-2917-0541-879C-EB5A53DA4808}"/>
              </a:ext>
            </a:extLst>
          </p:cNvPr>
          <p:cNvSpPr txBox="1"/>
          <p:nvPr/>
        </p:nvSpPr>
        <p:spPr>
          <a:xfrm>
            <a:off x="-1" y="3411046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WAIT FOR MY WORD CHOICES BEFORE YOU REACH OUT!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3112F-0C6B-BE4F-B50D-D9326729EDFF}"/>
              </a:ext>
            </a:extLst>
          </p:cNvPr>
          <p:cNvSpPr txBox="1"/>
          <p:nvPr/>
        </p:nvSpPr>
        <p:spPr>
          <a:xfrm>
            <a:off x="-31089" y="-172956"/>
            <a:ext cx="90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2.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5F93B47B-844B-594E-8D63-5C8A5328E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7" t="65981" b="6398"/>
          <a:stretch/>
        </p:blipFill>
        <p:spPr>
          <a:xfrm>
            <a:off x="2738174" y="2470337"/>
            <a:ext cx="785905" cy="876968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321826C-6515-8D4F-86E4-5AF136449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829" r="75861" b="6549"/>
          <a:stretch/>
        </p:blipFill>
        <p:spPr>
          <a:xfrm>
            <a:off x="2766515" y="1500644"/>
            <a:ext cx="766396" cy="876968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21322937-A620-4C4B-8DDD-7BBA36FD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56" t="68015" r="38437" b="6187"/>
          <a:stretch/>
        </p:blipFill>
        <p:spPr>
          <a:xfrm>
            <a:off x="2777001" y="427209"/>
            <a:ext cx="708249" cy="8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0EAAEA-F7A3-D34E-A144-3CB43636F7CC}"/>
              </a:ext>
            </a:extLst>
          </p:cNvPr>
          <p:cNvSpPr txBox="1"/>
          <p:nvPr/>
        </p:nvSpPr>
        <p:spPr>
          <a:xfrm>
            <a:off x="0" y="0"/>
            <a:ext cx="3657600" cy="830997"/>
          </a:xfrm>
          <a:prstGeom prst="rect">
            <a:avLst/>
          </a:prstGeom>
          <a:solidFill>
            <a:srgbClr val="A09C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HELP YOUR GUESTS FEEL LOVED BY: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0755E-ADA9-B948-902B-FFF98FA521E1}"/>
              </a:ext>
            </a:extLst>
          </p:cNvPr>
          <p:cNvSpPr txBox="1"/>
          <p:nvPr/>
        </p:nvSpPr>
        <p:spPr>
          <a:xfrm>
            <a:off x="0" y="909290"/>
            <a:ext cx="2098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 Regular"/>
              <a:buChar char="🌸"/>
            </a:pPr>
            <a:r>
              <a:rPr lang="en-US" sz="1400" b="1" dirty="0">
                <a:solidFill>
                  <a:srgbClr val="FF8AD8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Sending a personal message.  Avoid group chats and the “invite” button</a:t>
            </a:r>
          </a:p>
          <a:p>
            <a:pPr marL="285750" indent="-285750">
              <a:buFont typeface="System Font Regular"/>
              <a:buChar char="🌸"/>
            </a:pPr>
            <a:r>
              <a:rPr lang="en-US" sz="1400" b="1" dirty="0">
                <a:solidFill>
                  <a:srgbClr val="FF8AD8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Asking permission to send the invite AND by linking them to the group</a:t>
            </a:r>
          </a:p>
          <a:p>
            <a:pPr marL="285750" indent="-285750">
              <a:buFont typeface="System Font Regular"/>
              <a:buChar char="🌸"/>
            </a:pPr>
            <a:r>
              <a:rPr lang="en-US" sz="1400" b="1" dirty="0">
                <a:solidFill>
                  <a:srgbClr val="FF8AD8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Following up within 24 hours so they know you care and want them there.</a:t>
            </a:r>
          </a:p>
        </p:txBody>
      </p:sp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7845E4C-0549-E24D-A9F4-73C7A4D5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1152020"/>
            <a:ext cx="2243859" cy="19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FEE7D-C86F-8741-95AB-063464382027}"/>
              </a:ext>
            </a:extLst>
          </p:cNvPr>
          <p:cNvSpPr txBox="1"/>
          <p:nvPr/>
        </p:nvSpPr>
        <p:spPr>
          <a:xfrm>
            <a:off x="1344360" y="1188168"/>
            <a:ext cx="2289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🌸"/>
            </a:pPr>
            <a:r>
              <a:rPr lang="en-US" sz="1200" b="1" dirty="0">
                <a:solidFill>
                  <a:srgbClr val="FF8AD8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Help each guest turn on group notifications and find the party posts</a:t>
            </a:r>
          </a:p>
          <a:p>
            <a:pPr marL="342900" indent="-342900">
              <a:buFont typeface="System Font Regular"/>
              <a:buChar char="🌸"/>
            </a:pPr>
            <a:endParaRPr lang="en-US" sz="1200" b="1" dirty="0">
              <a:solidFill>
                <a:srgbClr val="FF8AD8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342900" indent="-342900">
              <a:buFont typeface="System Font Regular"/>
              <a:buChar char="🌸"/>
            </a:pPr>
            <a:r>
              <a:rPr lang="en-US" sz="1200" b="1" dirty="0">
                <a:solidFill>
                  <a:srgbClr val="FF8AD8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Tag people you think may be interested in posts I share</a:t>
            </a:r>
          </a:p>
          <a:p>
            <a:pPr marL="342900" indent="-342900">
              <a:buFont typeface="System Font Regular"/>
              <a:buChar char="🌸"/>
            </a:pPr>
            <a:endParaRPr lang="en-US" sz="1200" b="1" dirty="0">
              <a:solidFill>
                <a:srgbClr val="FF8AD8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342900" indent="-342900">
              <a:buFont typeface="System Font Regular"/>
              <a:buChar char="🌸"/>
            </a:pPr>
            <a:r>
              <a:rPr lang="en-US" sz="1200" b="1" dirty="0">
                <a:solidFill>
                  <a:srgbClr val="FF8AD8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Encourage friends to hold the next party so they can earn FREEBIES too!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09BF0-FB6C-7444-A892-815AC7A1D9F2}"/>
              </a:ext>
            </a:extLst>
          </p:cNvPr>
          <p:cNvSpPr txBox="1"/>
          <p:nvPr/>
        </p:nvSpPr>
        <p:spPr>
          <a:xfrm>
            <a:off x="48126" y="3028345"/>
            <a:ext cx="360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EARN 15% OFF ANY FULL PRICE ITEM OR SET FROM THE CATALOG WITH EACH FRIEND WHO JOINS MY TEAM! EARN 25% OFF YOUR ENTIRE ORDER WHEN YOU JOIN!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84546-1885-2D4C-88A3-F14045942130}"/>
              </a:ext>
            </a:extLst>
          </p:cNvPr>
          <p:cNvSpPr txBox="1"/>
          <p:nvPr/>
        </p:nvSpPr>
        <p:spPr>
          <a:xfrm>
            <a:off x="0" y="-17019"/>
            <a:ext cx="360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Get all your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BCFCC-9961-A04F-B11C-9822DDA8C0F5}"/>
              </a:ext>
            </a:extLst>
          </p:cNvPr>
          <p:cNvSpPr txBox="1"/>
          <p:nvPr/>
        </p:nvSpPr>
        <p:spPr>
          <a:xfrm>
            <a:off x="-497" y="512994"/>
            <a:ext cx="400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DBDD3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CHICKS IN LINE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9D3287C-FC4D-234C-A6A8-2AA47B1A7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336" y="1182142"/>
            <a:ext cx="2193811" cy="1685771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BA7B791B-BF1B-FC43-AAA9-A52ECF26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579" y="44535"/>
            <a:ext cx="826633" cy="646332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5D2C04AB-80DB-664C-BE05-66B9C7302F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382" t="44763" b="44764"/>
          <a:stretch/>
        </p:blipFill>
        <p:spPr>
          <a:xfrm>
            <a:off x="1306259" y="1159416"/>
            <a:ext cx="464127" cy="332510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3BBD8A8F-D1AA-B840-9F1E-BC56D08DAA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45" t="53491" r="12036" b="33636"/>
          <a:stretch/>
        </p:blipFill>
        <p:spPr>
          <a:xfrm>
            <a:off x="1334436" y="1846531"/>
            <a:ext cx="387927" cy="408709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924BCBC5-7393-C947-A63F-DCA7C49DE4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91" r="87309" b="33636"/>
          <a:stretch/>
        </p:blipFill>
        <p:spPr>
          <a:xfrm>
            <a:off x="1264045" y="2437438"/>
            <a:ext cx="402936" cy="4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38838B-C74A-754A-8E65-B9D31586BFBA}"/>
              </a:ext>
            </a:extLst>
          </p:cNvPr>
          <p:cNvSpPr/>
          <p:nvPr/>
        </p:nvSpPr>
        <p:spPr>
          <a:xfrm>
            <a:off x="72735" y="13855"/>
            <a:ext cx="38065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12700">
                  <a:solidFill>
                    <a:srgbClr val="FF2F92"/>
                  </a:solidFill>
                  <a:prstDash val="solid"/>
                </a:ln>
                <a:solidFill>
                  <a:srgbClr val="FF2F9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3. FILL YOUR 	</a:t>
            </a:r>
            <a:r>
              <a:rPr lang="en-US" sz="4000" b="1" dirty="0">
                <a:ln w="12700">
                  <a:solidFill>
                    <a:srgbClr val="FF2F92"/>
                  </a:solidFill>
                  <a:prstDash val="solid"/>
                </a:ln>
                <a:solidFill>
                  <a:srgbClr val="FF2F9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BASKET!</a:t>
            </a:r>
            <a:endParaRPr lang="en-US" sz="4000" b="1" cap="none" spc="0" dirty="0">
              <a:ln w="12700">
                <a:solidFill>
                  <a:srgbClr val="FF2F92"/>
                </a:solidFill>
                <a:prstDash val="solid"/>
              </a:ln>
              <a:solidFill>
                <a:srgbClr val="FF2F9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DAA0A-C0BB-454E-BC71-982F60DC3A08}"/>
              </a:ext>
            </a:extLst>
          </p:cNvPr>
          <p:cNvSpPr txBox="1"/>
          <p:nvPr/>
        </p:nvSpPr>
        <p:spPr>
          <a:xfrm>
            <a:off x="72737" y="1337294"/>
            <a:ext cx="1950027" cy="1754326"/>
          </a:xfrm>
          <a:prstGeom prst="rect">
            <a:avLst/>
          </a:prstGeom>
          <a:solidFill>
            <a:srgbClr val="4DBD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COLLECT 5 ORDERS PRIOR TO YOUR PARTY FROM SOMEBUNNY THAT YOU KNOW CAN’T ATTEND!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27037-FCD4-DC4F-BA93-ADB2BA6AFFFB}"/>
              </a:ext>
            </a:extLst>
          </p:cNvPr>
          <p:cNvSpPr txBox="1"/>
          <p:nvPr/>
        </p:nvSpPr>
        <p:spPr>
          <a:xfrm>
            <a:off x="72735" y="3128242"/>
            <a:ext cx="35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A09CEB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TURN IN BEFORE THE START OF THE PARTY TO EARN YOUR THIRD GIFT!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5AF2977-2C74-934B-8012-5C4AEF81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33" y="984673"/>
            <a:ext cx="1728355" cy="21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6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336</Words>
  <Application>Microsoft Macintosh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 Condensed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Oscar</dc:creator>
  <cp:lastModifiedBy>Tina Oscar</cp:lastModifiedBy>
  <cp:revision>19</cp:revision>
  <cp:lastPrinted>2021-03-08T03:01:38Z</cp:lastPrinted>
  <dcterms:created xsi:type="dcterms:W3CDTF">2021-02-27T23:25:04Z</dcterms:created>
  <dcterms:modified xsi:type="dcterms:W3CDTF">2024-03-12T02:55:09Z</dcterms:modified>
</cp:coreProperties>
</file>