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729"/>
  </p:normalViewPr>
  <p:slideViewPr>
    <p:cSldViewPr snapToGrid="0" snapToObjects="1">
      <p:cViewPr>
        <p:scale>
          <a:sx n="85" d="100"/>
          <a:sy n="85" d="100"/>
        </p:scale>
        <p:origin x="292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977-F90D-534D-92E9-B8ECC6D8252C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B005-8AAC-5B4E-A5C8-0F1A81CF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6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977-F90D-534D-92E9-B8ECC6D8252C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B005-8AAC-5B4E-A5C8-0F1A81CF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1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977-F90D-534D-92E9-B8ECC6D8252C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B005-8AAC-5B4E-A5C8-0F1A81CF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0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977-F90D-534D-92E9-B8ECC6D8252C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B005-8AAC-5B4E-A5C8-0F1A81CF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4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977-F90D-534D-92E9-B8ECC6D8252C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B005-8AAC-5B4E-A5C8-0F1A81CF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1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977-F90D-534D-92E9-B8ECC6D8252C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B005-8AAC-5B4E-A5C8-0F1A81CF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5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977-F90D-534D-92E9-B8ECC6D8252C}" type="datetimeFigureOut">
              <a:rPr lang="en-US" smtClean="0"/>
              <a:t>2/4/25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B005-8AAC-5B4E-A5C8-0F1A81CF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977-F90D-534D-92E9-B8ECC6D8252C}" type="datetimeFigureOut">
              <a:rPr lang="en-US" smtClean="0"/>
              <a:t>2/4/25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B005-8AAC-5B4E-A5C8-0F1A81CF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977-F90D-534D-92E9-B8ECC6D8252C}" type="datetimeFigureOut">
              <a:rPr lang="en-US" smtClean="0"/>
              <a:t>2/4/25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B005-8AAC-5B4E-A5C8-0F1A81CF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3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977-F90D-534D-92E9-B8ECC6D8252C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B005-8AAC-5B4E-A5C8-0F1A81CF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6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C977-F90D-534D-92E9-B8ECC6D8252C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B005-8AAC-5B4E-A5C8-0F1A81CF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8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BC977-F90D-534D-92E9-B8ECC6D8252C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5-8AAC-5B4E-A5C8-0F1A81CF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0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D76C680-2B23-A2CB-7000-CF9A8BDF4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3" y="102006"/>
            <a:ext cx="2873940" cy="2873940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2D9E19-996E-DF4B-FC73-BA11B000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17" y="102006"/>
            <a:ext cx="2873940" cy="287394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20F6429-16BA-2A1F-9C0A-32B15706A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63" y="3259676"/>
            <a:ext cx="3095133" cy="3095133"/>
          </a:xfrm>
          <a:prstGeom prst="rect">
            <a:avLst/>
          </a:prstGeom>
        </p:spPr>
      </p:pic>
      <p:pic>
        <p:nvPicPr>
          <p:cNvPr id="7" name="Picture 6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248ED5C5-F511-186D-88A3-91325AA4B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617" y="3259676"/>
            <a:ext cx="3095133" cy="3095133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215A04DA-14AC-70CD-C70D-8E34F9421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703" y="6638540"/>
            <a:ext cx="3095133" cy="3095133"/>
          </a:xfrm>
          <a:prstGeom prst="rect">
            <a:avLst/>
          </a:prstGeom>
        </p:spPr>
      </p:pic>
      <p:pic>
        <p:nvPicPr>
          <p:cNvPr id="9" name="Picture 8" descr="Diagram, text&#10;&#10;Description automatically generated">
            <a:extLst>
              <a:ext uri="{FF2B5EF4-FFF2-40B4-BE49-F238E27FC236}">
                <a16:creationId xmlns:a16="http://schemas.microsoft.com/office/drawing/2014/main" id="{132A7B81-67A0-9A0A-B599-A7AA4D1F3E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6081" y="6638540"/>
            <a:ext cx="3095133" cy="309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Oscar</dc:creator>
  <cp:lastModifiedBy>Tina Oscar</cp:lastModifiedBy>
  <cp:revision>8</cp:revision>
  <cp:lastPrinted>2021-01-09T07:41:43Z</cp:lastPrinted>
  <dcterms:created xsi:type="dcterms:W3CDTF">2021-01-09T06:39:13Z</dcterms:created>
  <dcterms:modified xsi:type="dcterms:W3CDTF">2025-02-04T22:09:26Z</dcterms:modified>
</cp:coreProperties>
</file>